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2780665"/>
            <a:ext cx="67722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61745"/>
            <a:ext cx="115347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99870"/>
            <a:ext cx="1160145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52245"/>
            <a:ext cx="116871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9395"/>
            <a:ext cx="1154430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66545"/>
            <a:ext cx="115919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06195"/>
            <a:ext cx="115252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4335780"/>
            <a:ext cx="116490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09395"/>
            <a:ext cx="116109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40485"/>
            <a:ext cx="115252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930" y="25406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14475"/>
            <a:ext cx="11630025" cy="38290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328275" y="25412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8750" y="46691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581150"/>
            <a:ext cx="10525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4210" y="44621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562100"/>
            <a:ext cx="85629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85975"/>
            <a:ext cx="115443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8455" y="20205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85570"/>
            <a:ext cx="116490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1465" y="38639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047875"/>
            <a:ext cx="107346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05280"/>
            <a:ext cx="115347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5495" y="1527175"/>
            <a:ext cx="20859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3290" y="2914015"/>
            <a:ext cx="135890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7355" y="3632835"/>
            <a:ext cx="135890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8460" y="4292600"/>
            <a:ext cx="135890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2405" y="5011420"/>
            <a:ext cx="189166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124075"/>
            <a:ext cx="10696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3045" y="2677160"/>
            <a:ext cx="969645" cy="53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5655" y="3413125"/>
            <a:ext cx="1983740" cy="53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055" y="4064635"/>
            <a:ext cx="1418590" cy="53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57325"/>
            <a:ext cx="114585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7735" y="2026285"/>
            <a:ext cx="171323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1100" y="3422015"/>
            <a:ext cx="171323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7565" y="4090670"/>
            <a:ext cx="2033905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6680" y="4792345"/>
            <a:ext cx="139192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124075"/>
            <a:ext cx="11077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2930" y="3945890"/>
            <a:ext cx="22466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68450"/>
            <a:ext cx="114585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2190" y="1511300"/>
            <a:ext cx="15614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0910" y="2915285"/>
            <a:ext cx="15614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725" y="4251325"/>
            <a:ext cx="3545840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8745" y="4912995"/>
            <a:ext cx="2251710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8605" y="5647690"/>
            <a:ext cx="2251710" cy="50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09395"/>
            <a:ext cx="11515725" cy="38385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06525" y="45161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56665"/>
            <a:ext cx="11544300" cy="5560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3965" y="1113790"/>
            <a:ext cx="112966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0240" y="3091815"/>
            <a:ext cx="112966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4785" y="6050280"/>
            <a:ext cx="112966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2026-01-08T10:23:00Z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